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6C857-8EC4-4D32-8707-A5B7F972EBD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983A7-0744-4C72-941B-6CA833896E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4953000"/>
          </a:xfrm>
        </p:spPr>
        <p:txBody>
          <a:bodyPr>
            <a:normAutofit/>
          </a:bodyPr>
          <a:lstStyle/>
          <a:p>
            <a:r>
              <a:rPr lang="en-US" sz="6600" b="1" smtClean="0"/>
              <a:t>Special Thanks to Linda </a:t>
            </a:r>
            <a:r>
              <a:rPr lang="en-US" sz="6600" b="1" dirty="0" smtClean="0"/>
              <a:t>Gabriele Photography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Special Thanks to Linda Gabriele Photography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Thanks to Linda Gabriele Photography</dc:title>
  <dc:creator>Angie's</dc:creator>
  <cp:lastModifiedBy>Angie's</cp:lastModifiedBy>
  <cp:revision>1</cp:revision>
  <dcterms:created xsi:type="dcterms:W3CDTF">2015-09-12T02:17:40Z</dcterms:created>
  <dcterms:modified xsi:type="dcterms:W3CDTF">2015-09-12T02:23:21Z</dcterms:modified>
</cp:coreProperties>
</file>